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0.45090180360721438</c:v>
                </c:pt>
                <c:pt idx="1">
                  <c:v>0.54509018036072143</c:v>
                </c:pt>
                <c:pt idx="2">
                  <c:v>2.004008016032064E-3</c:v>
                </c:pt>
                <c:pt idx="3">
                  <c:v>2.004008016032064E-3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0.71902654867256632</c:v>
                </c:pt>
                <c:pt idx="1">
                  <c:v>0.28097345132743362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8.4168336673346694E-2</c:v>
                </c:pt>
                <c:pt idx="1">
                  <c:v>0.15030060120240479</c:v>
                </c:pt>
                <c:pt idx="2">
                  <c:v>0.31062124248496992</c:v>
                </c:pt>
                <c:pt idx="3">
                  <c:v>0.45490981963927862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0.91983967935871747</c:v>
                </c:pt>
                <c:pt idx="1">
                  <c:v>1.202404809619239E-2</c:v>
                </c:pt>
                <c:pt idx="2">
                  <c:v>2.004008016032064E-2</c:v>
                </c:pt>
                <c:pt idx="3">
                  <c:v>2.4048096192384769E-2</c:v>
                </c:pt>
                <c:pt idx="4">
                  <c:v>4.0080160320641279E-3</c:v>
                </c:pt>
                <c:pt idx="5">
                  <c:v>2.004008016032064E-2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0.39393939393939392</c:v>
                </c:pt>
                <c:pt idx="1">
                  <c:v>4.0404040404040404E-3</c:v>
                </c:pt>
                <c:pt idx="2">
                  <c:v>0.54747474747474745</c:v>
                </c:pt>
                <c:pt idx="3">
                  <c:v>0</c:v>
                </c:pt>
                <c:pt idx="4">
                  <c:v>2.0202020202020202E-3</c:v>
                </c:pt>
                <c:pt idx="5">
                  <c:v>1.01010101010101E-2</c:v>
                </c:pt>
                <c:pt idx="6">
                  <c:v>2.0202020202020202E-3</c:v>
                </c:pt>
                <c:pt idx="7">
                  <c:v>1.01010101010101E-2</c:v>
                </c:pt>
                <c:pt idx="8">
                  <c:v>3.03030303030303E-2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32</c:v>
                </c:pt>
                <c:pt idx="1">
                  <c:v>10</c:v>
                </c:pt>
                <c:pt idx="3">
                  <c:v>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37</c:v>
                </c:pt>
                <c:pt idx="2">
                  <c:v>4</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7.9816182828136606</c:v>
                </c:pt>
                <c:pt idx="1">
                  <c:v>9.3423694331008811</c:v>
                </c:pt>
                <c:pt idx="2">
                  <c:v>9.8429503418992894</c:v>
                </c:pt>
                <c:pt idx="3" formatCode="General">
                  <c:v>9.8317332634136694</c:v>
                </c:pt>
                <c:pt idx="4">
                  <c:v>9.261544889976987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9.1125653313527284</c:v>
                </c:pt>
                <c:pt idx="2">
                  <c:v>9.4537424228622822</c:v>
                </c:pt>
                <c:pt idx="3" formatCode="General">
                  <c:v>9.4183027497717333</c:v>
                </c:pt>
                <c:pt idx="4">
                  <c:v>8.7953011292308787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9.2392290357373046</c:v>
                </c:pt>
                <c:pt idx="1">
                  <c:v>8.721739898498436</c:v>
                </c:pt>
                <c:pt idx="2">
                  <c:v>8.5238713066663223</c:v>
                </c:pt>
                <c:pt idx="3">
                  <c:v>8.2641198469513473</c:v>
                </c:pt>
                <c:pt idx="4">
                  <c:v>8.5655223582017506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6.4655850303107192</c:v>
                </c:pt>
                <c:pt idx="2">
                  <c:v>6.3007860953062638</c:v>
                </c:pt>
                <c:pt idx="3">
                  <c:v>6.2853989193214019</c:v>
                </c:pt>
                <c:pt idx="4">
                  <c:v>6.6930109997579761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0.32256366005634352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0.15499966694477862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1.6181744472004054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0.15499966694477774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0.55596780363160825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0.88411946586503021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9.2392290357373046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0.47643088788249166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0.28909861366858181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8.0598532037511994E-2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0.84143719529042738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8.0598532037511106E-2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0.28909861366858181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0.79060425424506953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8.5538647087310249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0.25286032043520557</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0.47649237888054508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0.13284251272425696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1.3868569128530641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0.13284251272425696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0.47649237888054419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1.1434881189462924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8.020141124818176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8.4227326609956101</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0.19831655501287582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0.13220416778351796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1.3801926825875097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0.1322041677835184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0.47420270147892474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1.5345650644758289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5.442104643532482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9.3973409764180005E-2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0.21466700712418607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5.9847556622772302E-2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0.62479996740155386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5.9847556622772302E-2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0.16852097584204806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9.3423694331008811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0.17215124688580818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0.25835189304151829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7.2026576205342252E-2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0.75194719725649151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7.2026576205342252E-2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0.2583518930415174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0.47467429563296371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9.0133322545829575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0.27551805446602806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9.3139380352146084E-2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0.97236186557495596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9.3139380352145196E-2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0.33408134189372163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0.34575696518989218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9.1104932247845749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0.39415577057151641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0.13656719898089076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1.4257421068868652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0.13656719898089165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0.48985244395768213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1.7207127854521929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7.8900902169520606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0.21214432941519945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0.2207445850520422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6.1541939909890431E-2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0.64248908759788392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6.1541939909890431E-2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0.2207445850520422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0.35855048020357927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9.7380061930207127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9.2417443146138041</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9.7493072553259452E-2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0.16979779640561432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4.7338356140253168E-2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0.49420569597689123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4.7338356140253168E-2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0.16979779640561432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9.8790215361081124E-2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9.8317332634136694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5.4782255175691574E-3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0.5701126762756461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0.15894315168342832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1.6593438662242637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0.15894315168342832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0.5701126762756461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0.73415369548186504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8.721739898498436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7.3959042390889351E-2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0.42435577341078456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0.11830721691997237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1.2351104948341565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0.11830721691997326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0.42435577341078279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0.20157917959641303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8.9856782615269051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0.10609356845393325</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0.28404899281112428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7.9190735496075249E-2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0.826739999902113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7.9190735496073472E-2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0.28404899281112606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0.42887633649500501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9.4082086701493584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0.25781815547391052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0.36323576539484215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0.10126741565045361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1.0572173964603957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0.1012674156504545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0.36323576539484215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0.39438683300451416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9.2613614794806569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9.4703751358757557</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4.1955165332016264E-2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0.23445138679753619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6.5363293757274121E-2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0.68238347751132622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6.5363293757274121E-2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0.23445138679753619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0.26645113822251254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9.261544889976987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0.12967497777301951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5.5774673409546338E-2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0.58227964673260146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5.5774673409546338E-2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0.20005799551055503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0.18851641074903824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9.6934341732075584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0.14165347795265681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0.21661445264088641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6.039048987270057E-2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0.63046811320398533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6.039048987270057E-2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0.21661445264088641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0.23023624230949657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9.4561463444427201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9.502212012896468</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4.2444653396077392E-2</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0.32746006137936856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9.1293416848920117E-2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0.95309026951114806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9.1293416848920117E-2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0.32746006137936945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0.75848500929695462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9.2935771171027479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0.22093818918479435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0.24517727985471893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6.8353592549199149E-2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0.71360177100811129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6.8353592549199149E-2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0.24517727985471893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0.21344923648899794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9.5179627416668175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0.17423205462404567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0.16922214944673541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4.7177870071957173E-2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0.49253024428098158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4.7177870071957173E-2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0.16922214944673541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0.29295540368745954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9.6804220167189818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1.4055555286071275E-2</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0.24824744623244754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6.9209531981130112E-2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0.7225376567710029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6.9209531981130112E-2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0.24824744623244754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0.21827041265329328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9.5168861760973229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9.2275248906840179</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0.36718640849058026</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0.28243214993000976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7.8739971789187457E-2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0.82203409100187042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7.8739971789186569E-2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0.28243214993000976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0.6627095502985334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9.1165041475416508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6.3947872405725192E-2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0.17827053858680841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4.9700493313691751E-2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0.51886607164211185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4.9700493313691751E-2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0.17827053858680841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0.41396802944503897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9.6987389104903805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0.27004803179193537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0.26902136903048302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7.5001146340450298E-2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0.78300128581627249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7.5001146340451186E-2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0.26902136903048213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0.51930743943095692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8.3703400417621303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0.26989675458690954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7.8977504428127787E-2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0.82451389792201724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7.8977504428127787E-2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0.28328415498373616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0.35567640443791149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8.8621422200235624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0.10540491768012217</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0.21717882934012689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6.0547833876873014E-2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0.63211076219794027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6.0547833876873014E-2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0.21717882934012778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0.55328804124530961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9.2657700111168637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0.18443314553044488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0.1766356740910453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4.9244705315382831E-2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0.51410770985497578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4.9244705315382831E-2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0.1766356740910453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0.50586700180308242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9.4362285619542519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6.565100609768848E-2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0.11816145609610729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3.294253052240137E-2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0.34391532684041337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3.294253052240137E-2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0.11816145609610729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0.11693959640071405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9.8429503418992894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0.20499952774213348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0.43567655228237268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0.12146336542927383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1.26806023575935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0.12146336542927472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0.43567655228237179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0.10754423705669858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9.075664770576406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2.9896554521113572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0.19730449420623764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8.674063082093161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0.15632542587748777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0.24512795094912576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2.5591008957573322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0.24512795094912576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1.9654310668114405E-2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7.9816182828136606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0.34882831916844026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0.61832958588897391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0.17238566558864754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1.7996817968555101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0.17238566558864754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0.45492475105913499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8.9752937273904916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1.0678447424304229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0.54559364014542489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0.1521074277275325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1.5879798816972084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0.1521074277275325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0.54559364014542489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8.6163868964487023E-2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8.4807376458265935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5.7131941858459712E-2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0.62360889320879487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0.17385749699853559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1.815047507150334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0.17385749699853559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0.62360889320879576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0.67979418410763159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8.5238713066663223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8.2155457010340029</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0.1930360768201318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8.7852316341793468E-2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0.91716567031272511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8.785231634179258E-2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0.31511718910917086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0.56796912204386985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8.3774978295043763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0.77778855683805492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0.52618946680454304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0.14669768927590088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1.5315029827398234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0.14669768927590177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0.51008899952875986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8.8240167325924066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2.5593265319968417E-2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0.41127169458747925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0.11465947356748973</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1.1970285737611608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0.11465947356749062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0.41127169458747836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0.31096844769808119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6.5794530183872739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9.5052844477950593E-2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8.9336792655774211E-2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0.93266339160533818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8.9336792655774211E-2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0.32044185239455203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0.54505944646711413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7.6867740119651984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3.0894885618768964E-2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0.13125885451669728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1.3703237467173781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0.13125885451669728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0.47081196038213324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0.52682954675467908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5.5306974206567672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1.2945473831660337E-4</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0.48384285971450414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0.13489177182470424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1.4082508859976501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0.13489177182470513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0.48384285971450414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0.65586085309191144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8.2641198469513473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0.32046740163641019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0.11637523067905242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3.2444544230886052E-2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0.33871642088230658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3.2444544230886052E-2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0.11637523067905242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0.2623210496181656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9.5587656289325853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0.34711059303722624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0.10358375952038568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1.081399696559064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0.10358375952038479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0.3715442517239147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0.59292302061287216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9.3568145280320643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1.4872211619770086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0.48980541332993255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0.13655408719349982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1.425605221693937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0.13655408719349982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0.48980541332993344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9.17979092855159E-2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7.3439816779022964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0.79995612242748404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0.41820136195372726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0.11659141301936327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1.2171977464837793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0.1165914130193606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0.41820136195372903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0.1126149066682629</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9.165024943867083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0.38627133394745528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0.11815473881867433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1.2335186451731799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0.11815473881867611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0.42380885020280878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1.0828811204547328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9.3338804154149031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0.30385454257545419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0.31249696719486408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8.7121818062241729E-2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0.90953937231483906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8.7121818062241729E-2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0.31249696719486408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1.0181228870292491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8.5655223582017506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9.7283122117563892</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9.4952857017810643E-2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0.20361135526921004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5.6765323543473301E-2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0.59262189303824186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5.6765323543473301E-2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0.20361135526921004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0.1969924078357721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9.7283122117563892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9.7508042917984792</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0.2674174767338755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0.17437844159812954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4.8615405772611808E-2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0.50753791225596245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4.8615405772611808E-2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0.17437844159812954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0.18491758927813251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9.7508042917984792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9.3407022600421996</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0.23488674705681412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7.0408780787616365E-2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0.73505764350866087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7.0408780787616365E-2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0.25254902789447264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0.41928317537252369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9.3407022600421996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Sheet1!$I$2:$I$3</c:f>
              <c:numCache>
                <c:formatCode>0.0;;</c:formatCode>
                <c:ptCount val="2"/>
                <c:pt idx="0">
                  <c:v>8.020141124818176</c:v>
                </c:pt>
                <c:pt idx="1">
                  <c:v>8.0201412330658606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(322)</c:v>
                </c:pt>
                <c:pt idx="1">
                  <c:v>Queen Victoria Hospital (East Grinstead) (322)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1.979858875181824</c:v>
                </c:pt>
                <c:pt idx="1">
                  <c:v>1.9798587669341394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Sheet1!$I$2:$I$3</c:f>
              <c:numCache>
                <c:formatCode>0.0;;</c:formatCode>
                <c:ptCount val="2"/>
                <c:pt idx="0">
                  <c:v>0</c:v>
                </c:pt>
                <c:pt idx="1">
                  <c:v>8.5538646684493269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Queen Victoria Hospital (East Grinstead) (326)</c:v>
                </c:pt>
              </c:strCache>
            </c:strRef>
          </c:cat>
          <c:val>
            <c:numRef>
              <c:f>Sheet1!$J$2:$J$3</c:f>
              <c:numCache>
                <c:formatCode>0.0;;</c:formatCode>
                <c:ptCount val="2"/>
                <c:pt idx="0">
                  <c:v>8.5538647087310249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1.4461352912689751</c:v>
                </c:pt>
                <c:pt idx="1">
                  <c:v>1.4461353315506731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Sheet1!$I$2:$I$3</c:f>
              <c:numCache>
                <c:formatCode>0.0;;</c:formatCode>
                <c:ptCount val="2"/>
                <c:pt idx="0">
                  <c:v>0</c:v>
                </c:pt>
                <c:pt idx="1">
                  <c:v>9.2392333700754996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Queen Victoria Hospital (East Grinstead) (486)</c:v>
                </c:pt>
              </c:strCache>
            </c:strRef>
          </c:cat>
          <c:val>
            <c:numRef>
              <c:f>Sheet1!$J$2:$J$3</c:f>
              <c:numCache>
                <c:formatCode>0.0;;</c:formatCode>
                <c:ptCount val="2"/>
                <c:pt idx="0">
                  <c:v>9.2392290357373046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0.76077096426269541</c:v>
                </c:pt>
                <c:pt idx="1">
                  <c:v>0.76076662992450039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Sheet1!$H$2:$H$3</c:f>
              <c:numCache>
                <c:formatCode>0.0;;</c:formatCode>
                <c:ptCount val="2"/>
                <c:pt idx="0">
                  <c:v>0</c:v>
                </c:pt>
                <c:pt idx="1">
                  <c:v>9.1105004417833761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Sheet1!$I$2:$I$3</c:f>
              <c:numCache>
                <c:formatCode>0.0;;</c:formatCode>
                <c:ptCount val="2"/>
                <c:pt idx="0">
                  <c:v>9.1104932247845749</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0.88950677521542509</c:v>
                </c:pt>
                <c:pt idx="1">
                  <c:v>0.88949955821662385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Sheet1!$I$2:$I$3</c:f>
              <c:numCache>
                <c:formatCode>0.0;;</c:formatCode>
                <c:ptCount val="2"/>
                <c:pt idx="0">
                  <c:v>7.8900902169520606</c:v>
                </c:pt>
                <c:pt idx="1">
                  <c:v>7.8901144334706039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2.1099097830479394</c:v>
                </c:pt>
                <c:pt idx="1">
                  <c:v>2.1098855665293961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Sheet1!$I$2:$I$3</c:f>
              <c:numCache>
                <c:formatCode>0.0;;</c:formatCode>
                <c:ptCount val="2"/>
                <c:pt idx="0">
                  <c:v>9.0133322545829575</c:v>
                </c:pt>
                <c:pt idx="1">
                  <c:v>9.0133606489672715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0.9866677454170425</c:v>
                </c:pt>
                <c:pt idx="1">
                  <c:v>0.98663935103272848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Sheet1!$G$2:$G$3</c:f>
              <c:numCache>
                <c:formatCode>0.0;;</c:formatCode>
                <c:ptCount val="2"/>
                <c:pt idx="0">
                  <c:v>9.3423694331008811</c:v>
                </c:pt>
                <c:pt idx="1">
                  <c:v>9.3423734588706253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0.65763056689911892</c:v>
                </c:pt>
                <c:pt idx="1">
                  <c:v>0.65762654112937469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Sheet1!$I$2:$I$3</c:f>
              <c:numCache>
                <c:formatCode>0.0;;</c:formatCode>
                <c:ptCount val="2"/>
                <c:pt idx="0">
                  <c:v>0</c:v>
                </c:pt>
                <c:pt idx="1">
                  <c:v>5.4421394902358431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Queen Victoria Hospital (East Grinstead) (490)</c:v>
                </c:pt>
              </c:strCache>
            </c:strRef>
          </c:cat>
          <c:val>
            <c:numRef>
              <c:f>Sheet1!$J$2:$J$3</c:f>
              <c:numCache>
                <c:formatCode>0.0;;</c:formatCode>
                <c:ptCount val="2"/>
                <c:pt idx="0">
                  <c:v>5.442104643532482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4.557895356467518</c:v>
                </c:pt>
                <c:pt idx="1">
                  <c:v>4.5578605097641569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Sheet1!$J$2:$J$3</c:f>
              <c:numCache>
                <c:formatCode>0.0;;</c:formatCode>
                <c:ptCount val="2"/>
                <c:pt idx="0">
                  <c:v>9.7380061930207127</c:v>
                </c:pt>
                <c:pt idx="1">
                  <c:v>9.7380041203155532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0.26199380697928731</c:v>
                </c:pt>
                <c:pt idx="1">
                  <c:v>0.26199587968444682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Sheet1!$I$2:$I$3</c:f>
              <c:numCache>
                <c:formatCode>0.0;;</c:formatCode>
                <c:ptCount val="2"/>
                <c:pt idx="0">
                  <c:v>0</c:v>
                </c:pt>
                <c:pt idx="1">
                  <c:v>9.2613566303086614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Queen Victoria Hospital (East Grinstead) (304)</c:v>
                </c:pt>
              </c:strCache>
            </c:strRef>
          </c:cat>
          <c:val>
            <c:numRef>
              <c:f>Sheet1!$J$2:$J$3</c:f>
              <c:numCache>
                <c:formatCode>0.0;;</c:formatCode>
                <c:ptCount val="2"/>
                <c:pt idx="0">
                  <c:v>9.2613614794806569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0.73863852051934309</c:v>
                </c:pt>
                <c:pt idx="1">
                  <c:v>0.73864336969133859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Queen Victoria Hospital (East Grinstead) (297)</c:v>
                </c:pt>
              </c:strCache>
            </c:strRef>
          </c:cat>
          <c:val>
            <c:numRef>
              <c:f>Sheet1!$J$2:$J$3</c:f>
              <c:numCache>
                <c:formatCode>0.0;;</c:formatCode>
                <c:ptCount val="2"/>
                <c:pt idx="0">
                  <c:v>9.4082086701493584</c:v>
                </c:pt>
                <c:pt idx="1">
                  <c:v>9.4082100436759113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0.59179132985064165</c:v>
                </c:pt>
                <c:pt idx="1">
                  <c:v>0.59178995632408871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Sheet1!$I$2:$I$3</c:f>
              <c:numCache>
                <c:formatCode>0.0;;</c:formatCode>
                <c:ptCount val="2"/>
                <c:pt idx="0">
                  <c:v>8.9856782615269051</c:v>
                </c:pt>
                <c:pt idx="1">
                  <c:v>8.9856597052623961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(161)</c:v>
                </c:pt>
                <c:pt idx="1">
                  <c:v>Queen Victoria Hospital (East Grinstead) (161)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1.0143217384730949</c:v>
                </c:pt>
                <c:pt idx="1">
                  <c:v>1.0143402947376039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Queen Victoria Hospital (East Grinstead) (169)</c:v>
                </c:pt>
              </c:strCache>
            </c:strRef>
          </c:cat>
          <c:val>
            <c:numRef>
              <c:f>Sheet1!$J$2:$J$3</c:f>
              <c:numCache>
                <c:formatCode>0.0;;</c:formatCode>
                <c:ptCount val="2"/>
                <c:pt idx="0">
                  <c:v>8.721739898498436</c:v>
                </c:pt>
                <c:pt idx="1">
                  <c:v>8.7217345086276197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1.278260101501564</c:v>
                </c:pt>
                <c:pt idx="1">
                  <c:v>1.2782654913723803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Sheet1!$I$2:$I$3</c:f>
              <c:numCache>
                <c:formatCode>0.0;;</c:formatCode>
                <c:ptCount val="2"/>
                <c:pt idx="0">
                  <c:v>9.8317332634136694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Queen Victoria Hospital (East Grinstead) (470)</c:v>
                </c:pt>
              </c:strCache>
            </c:strRef>
          </c:cat>
          <c:val>
            <c:numRef>
              <c:f>Sheet1!$J$2:$J$3</c:f>
              <c:numCache>
                <c:formatCode>0.0;;</c:formatCode>
                <c:ptCount val="2"/>
                <c:pt idx="0">
                  <c:v>0</c:v>
                </c:pt>
                <c:pt idx="1">
                  <c:v>9.8317303461745293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0.16826673658633062</c:v>
                </c:pt>
                <c:pt idx="1">
                  <c:v>0.16826965382547066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Sheet1!$J$2:$J$3</c:f>
              <c:numCache>
                <c:formatCode>0.0;;</c:formatCode>
                <c:ptCount val="2"/>
                <c:pt idx="0">
                  <c:v>9.4561463444427201</c:v>
                </c:pt>
                <c:pt idx="1">
                  <c:v>9.4561483364102461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0.54385365555727994</c:v>
                </c:pt>
                <c:pt idx="1">
                  <c:v>0.5438516635897539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Sheet1!$J$2:$J$3</c:f>
              <c:numCache>
                <c:formatCode>0.0;;</c:formatCode>
                <c:ptCount val="2"/>
                <c:pt idx="0">
                  <c:v>9.6934341732075584</c:v>
                </c:pt>
                <c:pt idx="1">
                  <c:v>9.6934401630924931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0.3065658267924416</c:v>
                </c:pt>
                <c:pt idx="1">
                  <c:v>0.30655983690750688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Sheet1!$H$2:$H$3</c:f>
              <c:numCache>
                <c:formatCode>0.0;;</c:formatCode>
                <c:ptCount val="2"/>
                <c:pt idx="0">
                  <c:v>0</c:v>
                </c:pt>
                <c:pt idx="1">
                  <c:v>9.2615471739637698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Sheet1!$I$2:$I$3</c:f>
              <c:numCache>
                <c:formatCode>0.0;;</c:formatCode>
                <c:ptCount val="2"/>
                <c:pt idx="0">
                  <c:v>9.261544889976987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(474)</c:v>
                </c:pt>
                <c:pt idx="1">
                  <c:v>Queen Victoria Hospital (East Grinstead) (474)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0.73845511002301301</c:v>
                </c:pt>
                <c:pt idx="1">
                  <c:v>0.73845282603623019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Queen Victoria Hospital (East Grinstead) (463)</c:v>
                </c:pt>
              </c:strCache>
            </c:strRef>
          </c:cat>
          <c:val>
            <c:numRef>
              <c:f>Sheet1!$J$2:$J$3</c:f>
              <c:numCache>
                <c:formatCode>0.0;;</c:formatCode>
                <c:ptCount val="2"/>
                <c:pt idx="0">
                  <c:v>9.5168861760973229</c:v>
                </c:pt>
                <c:pt idx="1">
                  <c:v>9.5168816548557764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0.4831138239026771</c:v>
                </c:pt>
                <c:pt idx="1">
                  <c:v>0.48311834514422358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(494)</c:v>
                </c:pt>
                <c:pt idx="1">
                  <c:v>Queen Victoria Hospital (East Grinstead) (494)</c:v>
                </c:pt>
              </c:strCache>
            </c:strRef>
          </c:cat>
          <c:val>
            <c:numRef>
              <c:f>Sheet1!$J$2:$J$3</c:f>
              <c:numCache>
                <c:formatCode>0.0;;</c:formatCode>
                <c:ptCount val="2"/>
                <c:pt idx="0">
                  <c:v>9.6804220167189818</c:v>
                </c:pt>
                <c:pt idx="1">
                  <c:v>9.6804315316804548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0.31957798328101816</c:v>
                </c:pt>
                <c:pt idx="1">
                  <c:v>0.31956846831954522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(487)</c:v>
                </c:pt>
                <c:pt idx="1">
                  <c:v>Queen Victoria Hospital (East Grinstead) (487)</c:v>
                </c:pt>
              </c:strCache>
            </c:strRef>
          </c:cat>
          <c:val>
            <c:numRef>
              <c:f>Sheet1!$J$2:$J$3</c:f>
              <c:numCache>
                <c:formatCode>0.0;;</c:formatCode>
                <c:ptCount val="2"/>
                <c:pt idx="0">
                  <c:v>9.5179627416668175</c:v>
                </c:pt>
                <c:pt idx="1">
                  <c:v>9.5179656944668434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0.48203725833318245</c:v>
                </c:pt>
                <c:pt idx="1">
                  <c:v>0.48203430553315663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Sheet1!$J$2:$J$3</c:f>
              <c:numCache>
                <c:formatCode>0.0;;</c:formatCode>
                <c:ptCount val="2"/>
                <c:pt idx="0">
                  <c:v>9.2935771171027479</c:v>
                </c:pt>
                <c:pt idx="1">
                  <c:v>9.2935761231240068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0.70642288289725208</c:v>
                </c:pt>
                <c:pt idx="1">
                  <c:v>0.70642387687599317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Queen Victoria Hospital (East Grinstead) (458)</c:v>
                </c:pt>
              </c:strCache>
            </c:strRef>
          </c:cat>
          <c:val>
            <c:numRef>
              <c:f>Sheet1!$J$2:$J$3</c:f>
              <c:numCache>
                <c:formatCode>0.0;;</c:formatCode>
                <c:ptCount val="2"/>
                <c:pt idx="0">
                  <c:v>8.8621422200235624</c:v>
                </c:pt>
                <c:pt idx="1">
                  <c:v>8.8621443456628732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1.1378577799764376</c:v>
                </c:pt>
                <c:pt idx="1">
                  <c:v>1.1378556543371268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Queen Victoria Hospital (East Grinstead) (465)</c:v>
                </c:pt>
              </c:strCache>
            </c:strRef>
          </c:cat>
          <c:val>
            <c:numRef>
              <c:f>Sheet1!$J$2:$J$3</c:f>
              <c:numCache>
                <c:formatCode>0.0;;</c:formatCode>
                <c:ptCount val="2"/>
                <c:pt idx="0">
                  <c:v>8.3703400417621303</c:v>
                </c:pt>
                <c:pt idx="1">
                  <c:v>8.3703442885364296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1.6296599582378697</c:v>
                </c:pt>
                <c:pt idx="1">
                  <c:v>1.6296557114635704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Queen Victoria Hospital (East Grinstead) (485)</c:v>
                </c:pt>
              </c:strCache>
            </c:strRef>
          </c:cat>
          <c:val>
            <c:numRef>
              <c:f>Sheet1!$J$2:$J$3</c:f>
              <c:numCache>
                <c:formatCode>0.0;;</c:formatCode>
                <c:ptCount val="2"/>
                <c:pt idx="0">
                  <c:v>9.6987389104903805</c:v>
                </c:pt>
                <c:pt idx="1">
                  <c:v>9.6987412402081095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0.3012610895096195</c:v>
                </c:pt>
                <c:pt idx="1">
                  <c:v>0.30125875979189054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Queen Victoria Hospital (East Grinstead) (390)</c:v>
                </c:pt>
              </c:strCache>
            </c:strRef>
          </c:cat>
          <c:val>
            <c:numRef>
              <c:f>Sheet1!$J$2:$J$3</c:f>
              <c:numCache>
                <c:formatCode>0.0;;</c:formatCode>
                <c:ptCount val="2"/>
                <c:pt idx="0">
                  <c:v>9.1165041475416508</c:v>
                </c:pt>
                <c:pt idx="1">
                  <c:v>9.1165254600683561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0.88349585245834916</c:v>
                </c:pt>
                <c:pt idx="1">
                  <c:v>0.88347453993164393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Queen Victoria Hospital (East Grinstead) (482)</c:v>
                </c:pt>
              </c:strCache>
            </c:strRef>
          </c:cat>
          <c:val>
            <c:numRef>
              <c:f>Sheet1!$J$2:$J$3</c:f>
              <c:numCache>
                <c:formatCode>0.0;;</c:formatCode>
                <c:ptCount val="2"/>
                <c:pt idx="0">
                  <c:v>9.8429503418992894</c:v>
                </c:pt>
                <c:pt idx="1">
                  <c:v>9.8429629426309759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0.15704965810071059</c:v>
                </c:pt>
                <c:pt idx="1">
                  <c:v>0.15703705736902407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Sheet1!$I$2:$I$3</c:f>
              <c:numCache>
                <c:formatCode>0.0;;</c:formatCode>
                <c:ptCount val="2"/>
                <c:pt idx="0">
                  <c:v>0</c:v>
                </c:pt>
                <c:pt idx="1">
                  <c:v>9.436245410744851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Queen Victoria Hospital (East Grinstead) (380)</c:v>
                </c:pt>
              </c:strCache>
            </c:strRef>
          </c:cat>
          <c:val>
            <c:numRef>
              <c:f>Sheet1!$J$2:$J$3</c:f>
              <c:numCache>
                <c:formatCode>0.0;;</c:formatCode>
                <c:ptCount val="2"/>
                <c:pt idx="0">
                  <c:v>9.4362285619542519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0.56377143804574814</c:v>
                </c:pt>
                <c:pt idx="1">
                  <c:v>0.56375458925514899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Queen Victoria Hospital (East Grinstead) (410)</c:v>
                </c:pt>
              </c:strCache>
            </c:strRef>
          </c:cat>
          <c:val>
            <c:numRef>
              <c:f>Sheet1!$J$2:$J$3</c:f>
              <c:numCache>
                <c:formatCode>0.0;;</c:formatCode>
                <c:ptCount val="2"/>
                <c:pt idx="0">
                  <c:v>9.2657700111168637</c:v>
                </c:pt>
                <c:pt idx="1">
                  <c:v>9.2657702378817444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0.73422998888313629</c:v>
                </c:pt>
                <c:pt idx="1">
                  <c:v>0.73422976211825564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Sheet1!$G$2:$G$3</c:f>
              <c:numCache>
                <c:formatCode>0.0;;</c:formatCode>
                <c:ptCount val="2"/>
                <c:pt idx="0">
                  <c:v>8.9752937273904916</c:v>
                </c:pt>
                <c:pt idx="1">
                  <c:v>8.9753215919336498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Queen Victoria Hospital (East Grinstead) (54)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1.0247062726095084</c:v>
                </c:pt>
                <c:pt idx="1">
                  <c:v>1.0246784080663502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Sheet1!$G$2:$G$3</c:f>
              <c:numCache>
                <c:formatCode>0.0;;</c:formatCode>
                <c:ptCount val="2"/>
                <c:pt idx="0">
                  <c:v>7.9816182828136606</c:v>
                </c:pt>
                <c:pt idx="1">
                  <c:v>7.9816449441384671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c:v>
                </c:pt>
                <c:pt idx="1">
                  <c:v>Queen Victoria Hospital (East Grinstead) (57)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2.0183817171863394</c:v>
                </c:pt>
                <c:pt idx="1">
                  <c:v>2.0183550558615329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Sheet1!$G$2:$G$3</c:f>
              <c:numCache>
                <c:formatCode>0.0;;</c:formatCode>
                <c:ptCount val="2"/>
                <c:pt idx="0">
                  <c:v>8.674063082093161</c:v>
                </c:pt>
                <c:pt idx="1">
                  <c:v>8.6741378713199317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Queen Victoria Hospital (East Grinstead) (32)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1.325936917906839</c:v>
                </c:pt>
                <c:pt idx="1">
                  <c:v>1.3258621286800683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Sheet1!$G$2:$G$3</c:f>
              <c:numCache>
                <c:formatCode>0.0;;</c:formatCode>
                <c:ptCount val="2"/>
                <c:pt idx="0">
                  <c:v>9.075664770576406</c:v>
                </c:pt>
                <c:pt idx="1">
                  <c:v>9.0756796170869727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Queen Victoria Hospital (East Grinstead) (93)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0.92433522942359403</c:v>
                </c:pt>
                <c:pt idx="1">
                  <c:v>0.92432038291302732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Sheet1!$G$2:$G$3</c:f>
              <c:numCache>
                <c:formatCode>0.0;;</c:formatCode>
                <c:ptCount val="2"/>
                <c:pt idx="0">
                  <c:v>8.4807376458265935</c:v>
                </c:pt>
                <c:pt idx="1">
                  <c:v>8.4807610818853369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(96)</c:v>
                </c:pt>
                <c:pt idx="1">
                  <c:v>Queen Victoria Hospital (East Grinstead) (96)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1.5192623541734065</c:v>
                </c:pt>
                <c:pt idx="1">
                  <c:v>1.5192389181146631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Queen Victoria Hospital (East Grinstead) (80)</c:v>
                </c:pt>
              </c:strCache>
            </c:strRef>
          </c:cat>
          <c:val>
            <c:numRef>
              <c:f>Sheet1!$J$2:$J$3</c:f>
              <c:numCache>
                <c:formatCode>0.0;;</c:formatCode>
                <c:ptCount val="2"/>
                <c:pt idx="0">
                  <c:v>8.5238713066663223</c:v>
                </c:pt>
                <c:pt idx="1">
                  <c:v>8.5239601451779645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1.4761286933336777</c:v>
                </c:pt>
                <c:pt idx="1">
                  <c:v>1.4760398548220355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Queen Victoria Hospital (East Grinstead)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Sheet1!$I$2:$I$3</c:f>
              <c:numCache>
                <c:formatCode>0.0;;</c:formatCode>
                <c:ptCount val="2"/>
                <c:pt idx="0">
                  <c:v>0</c:v>
                </c:pt>
                <c:pt idx="1">
                  <c:v>7.6867677345233094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Queen Victoria Hospital (East Grinstead) (461)</c:v>
                </c:pt>
              </c:strCache>
            </c:strRef>
          </c:cat>
          <c:val>
            <c:numRef>
              <c:f>Sheet1!$J$2:$J$3</c:f>
              <c:numCache>
                <c:formatCode>0.0;;</c:formatCode>
                <c:ptCount val="2"/>
                <c:pt idx="0">
                  <c:v>7.6867740119651984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2.3132259880348016</c:v>
                </c:pt>
                <c:pt idx="1">
                  <c:v>2.3132322654766906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Sheet1!$H$2:$H$3</c:f>
              <c:numCache>
                <c:formatCode>0.0;;</c:formatCode>
                <c:ptCount val="2"/>
                <c:pt idx="0">
                  <c:v>0</c:v>
                </c:pt>
                <c:pt idx="1">
                  <c:v>6.579477583028142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Sheet1!$I$2:$I$3</c:f>
              <c:numCache>
                <c:formatCode>0.0;;</c:formatCode>
                <c:ptCount val="2"/>
                <c:pt idx="0">
                  <c:v>6.5794530183872739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Victoria Hospital (East Grinstead) (234)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3.4205469816127261</c:v>
                </c:pt>
                <c:pt idx="1">
                  <c:v>3.420522416971858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Sheet1!$G$2:$G$3</c:f>
              <c:numCache>
                <c:formatCode>0.0;;</c:formatCode>
                <c:ptCount val="2"/>
                <c:pt idx="0">
                  <c:v>8.8240167325924066</c:v>
                </c:pt>
                <c:pt idx="1">
                  <c:v>8.8240467640531026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Queen Victoria Hospital (East Grinstead) (77)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1.1759832674075934</c:v>
                </c:pt>
                <c:pt idx="1">
                  <c:v>1.1759532359468974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Sheet1!$J$2:$J$3</c:f>
              <c:numCache>
                <c:formatCode>0.0;;</c:formatCode>
                <c:ptCount val="2"/>
                <c:pt idx="0">
                  <c:v>8.3774978295043763</c:v>
                </c:pt>
                <c:pt idx="1">
                  <c:v>8.3774997475323509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1.6225021704956237</c:v>
                </c:pt>
                <c:pt idx="1">
                  <c:v>1.6225002524676491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Queen Victoria Hospital (East Grinstead) (466)</c:v>
                </c:pt>
              </c:strCache>
            </c:strRef>
          </c:cat>
          <c:val>
            <c:numRef>
              <c:f>Sheet1!$J$2:$J$3</c:f>
              <c:numCache>
                <c:formatCode>0.0;;</c:formatCode>
                <c:ptCount val="2"/>
                <c:pt idx="0">
                  <c:v>9.3568145280320643</c:v>
                </c:pt>
                <c:pt idx="1">
                  <c:v>9.3568112027995021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0.64318547196793574</c:v>
                </c:pt>
                <c:pt idx="1">
                  <c:v>0.64318879720049793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Victoria Hospital (East Grinstead) (426)</c:v>
                </c:pt>
              </c:strCache>
            </c:strRef>
          </c:cat>
          <c:val>
            <c:numRef>
              <c:f>Sheet1!$J$2:$J$3</c:f>
              <c:numCache>
                <c:formatCode>0.0;;</c:formatCode>
                <c:ptCount val="2"/>
                <c:pt idx="0">
                  <c:v>9.5587656289325853</c:v>
                </c:pt>
                <c:pt idx="1">
                  <c:v>9.5587713801387686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0.4412343710674147</c:v>
                </c:pt>
                <c:pt idx="1">
                  <c:v>0.44122861986123141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(212)</c:v>
                </c:pt>
                <c:pt idx="1">
                  <c:v>Queen Victoria Hospital (East Grinstead) (212)</c:v>
                </c:pt>
              </c:strCache>
            </c:strRef>
          </c:cat>
          <c:val>
            <c:numRef>
              <c:f>Sheet1!$J$2:$J$3</c:f>
              <c:numCache>
                <c:formatCode>0.0;;</c:formatCode>
                <c:ptCount val="2"/>
                <c:pt idx="0">
                  <c:v>8.2641198469513473</c:v>
                </c:pt>
                <c:pt idx="1">
                  <c:v>8.2641576203068503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1.7358801530486527</c:v>
                </c:pt>
                <c:pt idx="1">
                  <c:v>1.7358423796931497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Sheet1!$I$2:$I$3</c:f>
              <c:numCache>
                <c:formatCode>0.0;;</c:formatCode>
                <c:ptCount val="2"/>
                <c:pt idx="0">
                  <c:v>5.5306974206567672</c:v>
                </c:pt>
                <c:pt idx="1">
                  <c:v>5.5307084373848214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Queen Victoria Hospital (East Grinstead)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4.4693025793432328</c:v>
                </c:pt>
                <c:pt idx="1">
                  <c:v>4.4692915626151786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Queen Victoria Hospital (East Grinstead) (447)</c:v>
                </c:pt>
              </c:strCache>
            </c:strRef>
          </c:cat>
          <c:val>
            <c:numRef>
              <c:f>Sheet1!$J$2:$J$3</c:f>
              <c:numCache>
                <c:formatCode>0.0;;</c:formatCode>
                <c:ptCount val="2"/>
                <c:pt idx="0">
                  <c:v>8.5655223582017506</c:v>
                </c:pt>
                <c:pt idx="1">
                  <c:v>8.5655348547537038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1.4344776417982494</c:v>
                </c:pt>
                <c:pt idx="1">
                  <c:v>1.4344651452462962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Queen Victoria Hospital (East Grinstead) (477)</c:v>
                </c:pt>
              </c:strCache>
            </c:strRef>
          </c:cat>
          <c:val>
            <c:numRef>
              <c:f>Sheet1!$J$2:$J$3</c:f>
              <c:numCache>
                <c:formatCode>0.0;;</c:formatCode>
                <c:ptCount val="2"/>
                <c:pt idx="0">
                  <c:v>9.3338804154149031</c:v>
                </c:pt>
                <c:pt idx="1">
                  <c:v>9.3338843699349248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0.6661195845850969</c:v>
                </c:pt>
                <c:pt idx="1">
                  <c:v>0.66611563006507524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Sheet1!$J$2:$J$3</c:f>
              <c:numCache>
                <c:formatCode>0.0;;</c:formatCode>
                <c:ptCount val="2"/>
                <c:pt idx="0">
                  <c:v>9.165024943867083</c:v>
                </c:pt>
                <c:pt idx="1">
                  <c:v>9.1650484276532289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0.834975056132917</c:v>
                </c:pt>
                <c:pt idx="1">
                  <c:v>0.83495157234677109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Sheet1!$I$2:$I$3</c:f>
              <c:numCache>
                <c:formatCode>0.0;;</c:formatCode>
                <c:ptCount val="2"/>
                <c:pt idx="0">
                  <c:v>7.3439816779022964</c:v>
                </c:pt>
                <c:pt idx="1">
                  <c:v>7.3440335349793484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(163)</c:v>
                </c:pt>
                <c:pt idx="1">
                  <c:v>Queen Victoria Hospital (East Grinstead) (163)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2.6560183220977036</c:v>
                </c:pt>
                <c:pt idx="1">
                  <c:v>2.6559664650206516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Sheet1!$J$2:$J$3</c:f>
              <c:numCache>
                <c:formatCode>0.0;;</c:formatCode>
                <c:ptCount val="2"/>
                <c:pt idx="0">
                  <c:v>9.7283122117563892</c:v>
                </c:pt>
                <c:pt idx="1">
                  <c:v>9.7283264026362115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0.27168778824361084</c:v>
                </c:pt>
                <c:pt idx="1">
                  <c:v>0.27167359736378849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(491)</c:v>
                </c:pt>
                <c:pt idx="1">
                  <c:v>Queen Victoria Hospital (East Grinstead) (491)</c:v>
                </c:pt>
              </c:strCache>
            </c:strRef>
          </c:cat>
          <c:val>
            <c:numRef>
              <c:f>Sheet1!$J$2:$J$3</c:f>
              <c:numCache>
                <c:formatCode>0.0;;</c:formatCode>
                <c:ptCount val="2"/>
                <c:pt idx="0">
                  <c:v>9.7508042917984792</c:v>
                </c:pt>
                <c:pt idx="1">
                  <c:v>9.7508113438074879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0.24919570820152082</c:v>
                </c:pt>
                <c:pt idx="1">
                  <c:v>0.24918865619251207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(493)</c:v>
                </c:pt>
                <c:pt idx="1">
                  <c:v>Queen Victoria Hospital (East Grinstead) (493)</c:v>
                </c:pt>
              </c:strCache>
            </c:strRef>
          </c:cat>
          <c:val>
            <c:numRef>
              <c:f>Sheet1!$J$2:$J$3</c:f>
              <c:numCache>
                <c:formatCode>0.0;;</c:formatCode>
                <c:ptCount val="2"/>
                <c:pt idx="0">
                  <c:v>9.3407022600421996</c:v>
                </c:pt>
                <c:pt idx="1">
                  <c:v>9.3407044060897082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0.65929773995780039</c:v>
                </c:pt>
                <c:pt idx="1">
                  <c:v>0.6592955939102918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7.9935013632082077</c:v>
                </c:pt>
                <c:pt idx="1">
                  <c:v>8.020141124818176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8.129090667957227</c:v>
                </c:pt>
                <c:pt idx="1">
                  <c:v>8.5538647087310249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9.1030034787124521</c:v>
                </c:pt>
                <c:pt idx="1">
                  <c:v>9.2333022786302799</c:v>
                </c:pt>
                <c:pt idx="2">
                  <c:v>9.13408594772444</c:v>
                </c:pt>
                <c:pt idx="3">
                  <c:v>9.4071970614392555</c:v>
                </c:pt>
                <c:pt idx="4">
                  <c:v>9.3732106536226869</c:v>
                </c:pt>
                <c:pt idx="5">
                  <c:v>9.2392290357373046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8.4574175155081015</c:v>
                </c:pt>
                <c:pt idx="1">
                  <c:v>8.4188549494803464</c:v>
                </c:pt>
                <c:pt idx="2">
                  <c:v>7.8900902169520606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9.3863733207170323</c:v>
                </c:pt>
                <c:pt idx="1">
                  <c:v>9.4622083351171966</c:v>
                </c:pt>
                <c:pt idx="2">
                  <c:v>9.1104932247845749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9.1283709883756696</c:v>
                </c:pt>
                <c:pt idx="1">
                  <c:v>9.0863450347855874</c:v>
                </c:pt>
                <c:pt idx="2">
                  <c:v>9.0133322545829575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9.3252599107394119</c:v>
                </c:pt>
                <c:pt idx="1">
                  <c:v>9.4669087112658499</c:v>
                </c:pt>
                <c:pt idx="2">
                  <c:v>9.3423694331008811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5.8725973249502479</c:v>
                </c:pt>
                <c:pt idx="1">
                  <c:v>6.1216067723868992</c:v>
                </c:pt>
                <c:pt idx="2">
                  <c:v>5.442104643532482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9.7026970928298972</c:v>
                </c:pt>
                <c:pt idx="1">
                  <c:v>9.6674821725971363</c:v>
                </c:pt>
                <c:pt idx="2">
                  <c:v>9.4905371946357455</c:v>
                </c:pt>
                <c:pt idx="3">
                  <c:v>9.7660332521176034</c:v>
                </c:pt>
                <c:pt idx="4">
                  <c:v>9.6952560162744934</c:v>
                </c:pt>
                <c:pt idx="5">
                  <c:v>9.7380061930207127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9.0645797374820756</c:v>
                </c:pt>
                <c:pt idx="1">
                  <c:v>8.9990835768201638</c:v>
                </c:pt>
                <c:pt idx="2">
                  <c:v>9.0376977114162464</c:v>
                </c:pt>
                <c:pt idx="3">
                  <c:v>9.5623147044456243</c:v>
                </c:pt>
                <c:pt idx="4">
                  <c:v>9.4287063186067108</c:v>
                </c:pt>
                <c:pt idx="5">
                  <c:v>9.2613614794806569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9.4731437643932246</c:v>
                </c:pt>
                <c:pt idx="1">
                  <c:v>9.3717531829039888</c:v>
                </c:pt>
                <c:pt idx="2">
                  <c:v>8.888579841364896</c:v>
                </c:pt>
                <c:pt idx="3">
                  <c:v>9.6247904855404123</c:v>
                </c:pt>
                <c:pt idx="4">
                  <c:v>9.4115802218741891</c:v>
                </c:pt>
                <c:pt idx="5">
                  <c:v>9.4082086701493584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8.8609055152975564</c:v>
                </c:pt>
                <c:pt idx="1">
                  <c:v>8.9856782615269051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8.3282429520255583</c:v>
                </c:pt>
                <c:pt idx="1">
                  <c:v>8.721739898498436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9.865008698794373</c:v>
                </c:pt>
                <c:pt idx="1">
                  <c:v>9.869662392332005</c:v>
                </c:pt>
                <c:pt idx="2">
                  <c:v>9.8983258847575204</c:v>
                </c:pt>
                <c:pt idx="3">
                  <c:v>9.9338108209112956</c:v>
                </c:pt>
                <c:pt idx="4">
                  <c:v>9.8742227364468658</c:v>
                </c:pt>
                <c:pt idx="5">
                  <c:v>9.8317332634136694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9.6228083421179633</c:v>
                </c:pt>
                <c:pt idx="1">
                  <c:v>9.5183978054454546</c:v>
                </c:pt>
                <c:pt idx="2">
                  <c:v>9.29652621076327</c:v>
                </c:pt>
                <c:pt idx="3">
                  <c:v>9.5832038776882822</c:v>
                </c:pt>
                <c:pt idx="4">
                  <c:v>9.7754575126242251</c:v>
                </c:pt>
                <c:pt idx="5">
                  <c:v>9.4561463444427201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9.7795588643771829</c:v>
                </c:pt>
                <c:pt idx="1">
                  <c:v>9.7359204753629385</c:v>
                </c:pt>
                <c:pt idx="2">
                  <c:v>9.6480178070569824</c:v>
                </c:pt>
                <c:pt idx="3">
                  <c:v>9.7449902458320672</c:v>
                </c:pt>
                <c:pt idx="4">
                  <c:v>9.7914042853623808</c:v>
                </c:pt>
                <c:pt idx="5">
                  <c:v>9.6934341732075584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9.2315285498119461</c:v>
                </c:pt>
                <c:pt idx="1">
                  <c:v>9.0532216426789347</c:v>
                </c:pt>
                <c:pt idx="2">
                  <c:v>9.1439597342810277</c:v>
                </c:pt>
                <c:pt idx="3">
                  <c:v>9.2881207679769311</c:v>
                </c:pt>
                <c:pt idx="4">
                  <c:v>9.3780035670264237</c:v>
                </c:pt>
                <c:pt idx="5">
                  <c:v>9.261544889976987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9.5699935432661913</c:v>
                </c:pt>
                <c:pt idx="1">
                  <c:v>9.6665670632782845</c:v>
                </c:pt>
                <c:pt idx="2">
                  <c:v>9.3651252087784762</c:v>
                </c:pt>
                <c:pt idx="3">
                  <c:v>9.6301101603146009</c:v>
                </c:pt>
                <c:pt idx="4">
                  <c:v>9.7189070586731194</c:v>
                </c:pt>
                <c:pt idx="5">
                  <c:v>9.5168861760973229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9.7103032721050049</c:v>
                </c:pt>
                <c:pt idx="1">
                  <c:v>9.6295800355153833</c:v>
                </c:pt>
                <c:pt idx="2">
                  <c:v>9.3917912678496371</c:v>
                </c:pt>
                <c:pt idx="3">
                  <c:v>9.6972121247616965</c:v>
                </c:pt>
                <c:pt idx="4">
                  <c:v>9.8253864462111018</c:v>
                </c:pt>
                <c:pt idx="5">
                  <c:v>9.6804220167189818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9.6284983697460795</c:v>
                </c:pt>
                <c:pt idx="1">
                  <c:v>9.4856247519490164</c:v>
                </c:pt>
                <c:pt idx="2">
                  <c:v>9.4387752852514115</c:v>
                </c:pt>
                <c:pt idx="3">
                  <c:v>9.6034989354439997</c:v>
                </c:pt>
                <c:pt idx="4">
                  <c:v>9.61096496054396</c:v>
                </c:pt>
                <c:pt idx="5">
                  <c:v>9.5179627416668175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9.3140452262551641</c:v>
                </c:pt>
                <c:pt idx="1">
                  <c:v>9.0600376017668705</c:v>
                </c:pt>
                <c:pt idx="2">
                  <c:v>9.09364727748879</c:v>
                </c:pt>
                <c:pt idx="3">
                  <c:v>9.3265040359868987</c:v>
                </c:pt>
                <c:pt idx="4">
                  <c:v>9.3511328702040188</c:v>
                </c:pt>
                <c:pt idx="5">
                  <c:v>9.2935771171027479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9.1127380595728926</c:v>
                </c:pt>
                <c:pt idx="1">
                  <c:v>8.8141045807378244</c:v>
                </c:pt>
                <c:pt idx="2">
                  <c:v>8.5738155038626456</c:v>
                </c:pt>
                <c:pt idx="3">
                  <c:v>9.2319041993883495</c:v>
                </c:pt>
                <c:pt idx="4">
                  <c:v>9.075213407968965</c:v>
                </c:pt>
                <c:pt idx="5">
                  <c:v>8.8621422200235624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8.2688288790481597</c:v>
                </c:pt>
                <c:pt idx="1">
                  <c:v>8.1273634514271169</c:v>
                </c:pt>
                <c:pt idx="2">
                  <c:v>8.0784583360857614</c:v>
                </c:pt>
                <c:pt idx="3">
                  <c:v>8.3687471172870698</c:v>
                </c:pt>
                <c:pt idx="4">
                  <c:v>8.4667237789551102</c:v>
                </c:pt>
                <c:pt idx="5">
                  <c:v>8.3703400417621303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9.7703728100986353</c:v>
                </c:pt>
                <c:pt idx="1">
                  <c:v>9.6584418935248593</c:v>
                </c:pt>
                <c:pt idx="2">
                  <c:v>9.5934696409472711</c:v>
                </c:pt>
                <c:pt idx="3">
                  <c:v>9.6397078841013979</c:v>
                </c:pt>
                <c:pt idx="4">
                  <c:v>9.7565050430996791</c:v>
                </c:pt>
                <c:pt idx="5">
                  <c:v>9.6987389104903805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9.0904913510080778</c:v>
                </c:pt>
                <c:pt idx="1">
                  <c:v>9.1628101044726833</c:v>
                </c:pt>
                <c:pt idx="2">
                  <c:v>8.9183674507410924</c:v>
                </c:pt>
                <c:pt idx="3">
                  <c:v>9.1949084060883077</c:v>
                </c:pt>
                <c:pt idx="4">
                  <c:v>9.2476960763622014</c:v>
                </c:pt>
                <c:pt idx="5">
                  <c:v>9.1165041475416508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9.7612961372983733</c:v>
                </c:pt>
                <c:pt idx="1">
                  <c:v>9.7959257135802176</c:v>
                </c:pt>
                <c:pt idx="2">
                  <c:v>9.7905439104399008</c:v>
                </c:pt>
                <c:pt idx="3">
                  <c:v>9.9206399331422013</c:v>
                </c:pt>
                <c:pt idx="4">
                  <c:v>9.8507290684711126</c:v>
                </c:pt>
                <c:pt idx="5">
                  <c:v>9.8429503418992894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9.6552224060381011</c:v>
                </c:pt>
                <c:pt idx="1">
                  <c:v>9.6109209637100257</c:v>
                </c:pt>
                <c:pt idx="2">
                  <c:v>9.4763531395866138</c:v>
                </c:pt>
                <c:pt idx="3">
                  <c:v>9.7737198059026866</c:v>
                </c:pt>
                <c:pt idx="4">
                  <c:v>9.6844560961235189</c:v>
                </c:pt>
                <c:pt idx="5">
                  <c:v>9.4362285619542519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9.4758823923231201</c:v>
                </c:pt>
                <c:pt idx="1">
                  <c:v>9.4395469741846423</c:v>
                </c:pt>
                <c:pt idx="2">
                  <c:v>9.2329035209142578</c:v>
                </c:pt>
                <c:pt idx="3">
                  <c:v>9.5824486427598252</c:v>
                </c:pt>
                <c:pt idx="4">
                  <c:v>9.5625395002450251</c:v>
                </c:pt>
                <c:pt idx="5">
                  <c:v>9.2657700111168637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7.732764958842556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8.4197632675486371</c:v>
                </c:pt>
                <c:pt idx="1">
                  <c:v>8.2670121540746049</c:v>
                </c:pt>
                <c:pt idx="2">
                  <c:v>8.1555617270490366</c:v>
                </c:pt>
                <c:pt idx="3">
                  <c:v>7.9181664155919318</c:v>
                </c:pt>
                <c:pt idx="4">
                  <c:v>7.7582520572281686</c:v>
                </c:pt>
                <c:pt idx="5">
                  <c:v>7.6867740119651984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9.3724856150067914</c:v>
                </c:pt>
                <c:pt idx="1">
                  <c:v>9.584117311796911</c:v>
                </c:pt>
                <c:pt idx="2">
                  <c:v>8.9292960337363088</c:v>
                </c:pt>
                <c:pt idx="3">
                  <c:v>9.4495190039886925</c:v>
                </c:pt>
                <c:pt idx="4">
                  <c:v>9.6479211364820561</c:v>
                </c:pt>
                <c:pt idx="5">
                  <c:v>8.8240167325924066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8.4407509299787531</c:v>
                </c:pt>
                <c:pt idx="1">
                  <c:v>8.4374915686495005</c:v>
                </c:pt>
                <c:pt idx="2">
                  <c:v>8.6517505033111011</c:v>
                </c:pt>
                <c:pt idx="3">
                  <c:v>8.7679185019478467</c:v>
                </c:pt>
                <c:pt idx="4">
                  <c:v>8.5477680271346372</c:v>
                </c:pt>
                <c:pt idx="5">
                  <c:v>8.3774978295043763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9.0965109227959395</c:v>
                </c:pt>
                <c:pt idx="1">
                  <c:v>9.730942039649177</c:v>
                </c:pt>
                <c:pt idx="2">
                  <c:v>9.4393057359975323</c:v>
                </c:pt>
                <c:pt idx="3">
                  <c:v>9.4581237682366925</c:v>
                </c:pt>
                <c:pt idx="4">
                  <c:v>9.5626408476301492</c:v>
                </c:pt>
                <c:pt idx="5">
                  <c:v>9.3568145280320643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9.4347957279250583</c:v>
                </c:pt>
                <c:pt idx="1">
                  <c:v>9.4460856501534494</c:v>
                </c:pt>
                <c:pt idx="2">
                  <c:v>9.5631903766424831</c:v>
                </c:pt>
                <c:pt idx="3">
                  <c:v>9.5567806982076409</c:v>
                </c:pt>
                <c:pt idx="4">
                  <c:v>9.5587656289325853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5.8555610900904727</c:v>
                </c:pt>
                <c:pt idx="1">
                  <c:v>5.7794150736287584</c:v>
                </c:pt>
                <c:pt idx="2">
                  <c:v>5.9225422751651582</c:v>
                </c:pt>
                <c:pt idx="3">
                  <c:v>5.1986137647677184</c:v>
                </c:pt>
                <c:pt idx="4">
                  <c:v>5.7470616639590988</c:v>
                </c:pt>
                <c:pt idx="5">
                  <c:v>5.5306974206567672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8.6934023386093511</c:v>
                </c:pt>
                <c:pt idx="1">
                  <c:v>8.3002653141099962</c:v>
                </c:pt>
                <c:pt idx="2">
                  <c:v>8.4458152370599517</c:v>
                </c:pt>
                <c:pt idx="3">
                  <c:v>8.3936498178661552</c:v>
                </c:pt>
                <c:pt idx="4">
                  <c:v>8.8448547411717868</c:v>
                </c:pt>
                <c:pt idx="5">
                  <c:v>8.5655223582017506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9.7294690906178385</c:v>
                </c:pt>
                <c:pt idx="1">
                  <c:v>9.5424886868116339</c:v>
                </c:pt>
                <c:pt idx="2">
                  <c:v>9.4346819641944872</c:v>
                </c:pt>
                <c:pt idx="3">
                  <c:v>9.5481089743763672</c:v>
                </c:pt>
                <c:pt idx="4">
                  <c:v>9.5180099108631797</c:v>
                </c:pt>
                <c:pt idx="5">
                  <c:v>9.3338804154149031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9.5646498647765927</c:v>
                </c:pt>
                <c:pt idx="1">
                  <c:v>9.499305226345248</c:v>
                </c:pt>
                <c:pt idx="2">
                  <c:v>9.1295831050617036</c:v>
                </c:pt>
                <c:pt idx="3">
                  <c:v>9.6678648884808194</c:v>
                </c:pt>
                <c:pt idx="4">
                  <c:v>9.3603891010544693</c:v>
                </c:pt>
                <c:pt idx="5">
                  <c:v>9.165024943867083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7.8520528817683424</c:v>
                </c:pt>
                <c:pt idx="1">
                  <c:v>7.3439816779022964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9.836788930312153</c:v>
                </c:pt>
                <c:pt idx="1">
                  <c:v>9.7946867028093294</c:v>
                </c:pt>
                <c:pt idx="2">
                  <c:v>9.7283122117563892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9.7585133033824647</c:v>
                </c:pt>
                <c:pt idx="1">
                  <c:v>9.7368639882356991</c:v>
                </c:pt>
                <c:pt idx="2">
                  <c:v>9.647619577892268</c:v>
                </c:pt>
                <c:pt idx="3">
                  <c:v>9.8943516172383941</c:v>
                </c:pt>
                <c:pt idx="4">
                  <c:v>9.8421208548474564</c:v>
                </c:pt>
                <c:pt idx="5">
                  <c:v>9.7508042917984792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9.4196326692740069</c:v>
                </c:pt>
                <c:pt idx="1">
                  <c:v>9.2326516009595476</c:v>
                </c:pt>
                <c:pt idx="2">
                  <c:v>9.1429147096745869</c:v>
                </c:pt>
                <c:pt idx="3">
                  <c:v>9.3425568318513612</c:v>
                </c:pt>
                <c:pt idx="4">
                  <c:v>9.4413716618091605</c:v>
                </c:pt>
                <c:pt idx="5">
                  <c:v>9.3407022600421996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9591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RPC | Queen Victoria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9591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RPC | Queen Victoria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RPC | Queen Victoria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Queen Victoria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40347936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37596250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6239320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98272455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61750101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84794014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91169446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36542679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q13. During your time in hospital, did you get enough to drink?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q16. When doctors spoke about your care in front of you, were you included in the conversation?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7340275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27221213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47571183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Queen Victoria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Queen Victoria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Next steps: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lang="en-GB" sz="1250" b="0" noProof="0">
                <a:solidFill>
                  <a:prstClr val="black"/>
                </a:solidFill>
                <a:latin typeface="Arial"/>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Drink:</a:t>
            </a:r>
            <a:r>
              <a:rPr lang="en-GB" sz="1250">
                <a:solidFill>
                  <a:prstClr val="black"/>
                </a:solidFill>
                <a:latin typeface="Arial"/>
              </a:rPr>
              <a:t> </a:t>
            </a:r>
            <a:r>
              <a:rPr lang="en-GB" sz="1250" b="0">
                <a:solidFill>
                  <a:prstClr val="black"/>
                </a:solidFill>
                <a:latin typeface="Arial"/>
              </a:rPr>
              <a:t>Patients getting enough to drink</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Inclusion in conversation: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included in conversation when doctors are speaking about their care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9374758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982483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93467286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3756919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67293256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59317203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92093055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762721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7730225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292315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66895967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9785246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20106030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21924353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80172889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3177829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88106907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0048906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25637324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7340261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1607202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574336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43029450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559146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47952196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9529262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00909344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45435684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57808839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8756976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6573684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167606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13459039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9920726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33810457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55175338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7197810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8722106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1268328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762644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06241134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4688533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33225104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46877401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62702717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78638181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350215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6060808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344874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64498995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2059890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5591007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41311354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9126904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1333388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2690070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7882438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4293609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45907127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0758535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7830671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979527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0137235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3109719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94638002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78086997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35017113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927514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3723781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75923762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2083917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4424285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1842582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921914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52827643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4236655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69752177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33438677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04531018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3190280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297757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12044839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335216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11284663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0664975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5887958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6137717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20011249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0731546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3084850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46414603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6780905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19732771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0211748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14833851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5746219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800689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61882944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5060545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437496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13631026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4796275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73814131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8603630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074512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339991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9454964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538015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62525650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6749198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506590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78392848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569868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96415527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0500858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8264495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9746269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6711549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559566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0471696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5729451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5284537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8820859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6897951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0599966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9341769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6777505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2427314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1467833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871013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2086152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873500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1361867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3845723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9840684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262967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0238129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0560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576037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1935830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6539226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9582372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5999028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1129970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056994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633884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8852889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8998665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6289055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3981160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7208675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156723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6123427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5578590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5873835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7447491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9727494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9463424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4896777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573271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6302823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9260842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1627075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1086345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9072269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4732867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8859445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092987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12788986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41873487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24900917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855194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1932936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6700490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339736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50243975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1312864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1978698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94889138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2931285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75186442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5395534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1460947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24254036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16807430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54180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083768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1183585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3226523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8672788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31246154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5568708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3113740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2317837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3693461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67936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9057337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7269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7781552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99965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4299262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03836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036836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275678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5840861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24766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861518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79335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3861405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810677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85664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0812298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204998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228525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075873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376580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412522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597100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676985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047560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356582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07484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794369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974375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43453942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36986304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60370686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825588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840219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7561898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93709456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932420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19032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3864607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04431513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46918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59124031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51260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90183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117783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223063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866860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293981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501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795731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7910674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63475440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84958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815217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190798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2471261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9379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004095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63941408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4225345988"/>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17062</Words>
  <Application>Microsoft Office PowerPoint</Application>
  <PresentationFormat>Widescreen</PresentationFormat>
  <Paragraphs>2171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Queen Victoria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2026-09-03T09:54:24Z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